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0" r:id="rId3"/>
    <p:sldId id="261" r:id="rId4"/>
    <p:sldId id="262" r:id="rId5"/>
    <p:sldId id="263" r:id="rId6"/>
    <p:sldId id="264" r:id="rId7"/>
    <p:sldId id="265" r:id="rId8"/>
    <p:sldId id="257" r:id="rId9"/>
    <p:sldId id="258" r:id="rId10"/>
    <p:sldId id="259"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1" autoAdjust="0"/>
    <p:restoredTop sz="94671" autoAdjust="0"/>
  </p:normalViewPr>
  <p:slideViewPr>
    <p:cSldViewPr>
      <p:cViewPr varScale="1">
        <p:scale>
          <a:sx n="64" d="100"/>
          <a:sy n="64" d="100"/>
        </p:scale>
        <p:origin x="-10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8AF47A5C-6897-4EEE-B394-32FD66A16E34}"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F47A5C-6897-4EEE-B394-32FD66A16E3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F47A5C-6897-4EEE-B394-32FD66A16E3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F47A5C-6897-4EEE-B394-32FD66A16E34}"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8AF47A5C-6897-4EEE-B394-32FD66A16E34}"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F47A5C-6897-4EEE-B394-32FD66A16E34}"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F47A5C-6897-4EEE-B394-32FD66A16E34}"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F47A5C-6897-4EEE-B394-32FD66A16E3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F47A5C-6897-4EEE-B394-32FD66A16E3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F47A5C-6897-4EEE-B394-32FD66A16E34}"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D73FA65-F052-4E8D-AE29-672A188F400C}" type="datetimeFigureOut">
              <a:rPr lang="en-US" smtClean="0"/>
              <a:t>4/10/2012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F47A5C-6897-4EEE-B394-32FD66A16E34}"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D73FA65-F052-4E8D-AE29-672A188F400C}" type="datetimeFigureOut">
              <a:rPr lang="en-US" smtClean="0"/>
              <a:t>4/10/2012</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AF47A5C-6897-4EEE-B394-32FD66A16E34}"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i="1" dirty="0" smtClean="0">
                <a:solidFill>
                  <a:schemeClr val="tx1"/>
                </a:solidFill>
                <a:latin typeface="Old English Text MT" pitchFamily="66" charset="0"/>
              </a:rPr>
              <a:t>Book review on harry potter</a:t>
            </a:r>
            <a:endParaRPr lang="en-US" sz="5400" i="1" dirty="0">
              <a:solidFill>
                <a:schemeClr val="tx1"/>
              </a:solidFill>
              <a:latin typeface="Old English Text MT" pitchFamily="66" charset="0"/>
            </a:endParaRPr>
          </a:p>
        </p:txBody>
      </p:sp>
      <p:sp>
        <p:nvSpPr>
          <p:cNvPr id="11" name="Content Placeholder 10"/>
          <p:cNvSpPr>
            <a:spLocks noGrp="1"/>
          </p:cNvSpPr>
          <p:nvPr>
            <p:ph idx="1"/>
          </p:nvPr>
        </p:nvSpPr>
        <p:spPr/>
        <p:txBody>
          <a:bodyPr>
            <a:normAutofit/>
          </a:bodyPr>
          <a:lstStyle/>
          <a:p>
            <a:pPr marL="0" indent="0">
              <a:buNone/>
            </a:pPr>
            <a:r>
              <a:rPr lang="en-US" sz="3600" b="1" dirty="0" smtClean="0">
                <a:solidFill>
                  <a:srgbClr val="FFC000"/>
                </a:solidFill>
                <a:latin typeface="Chiller" pitchFamily="82" charset="0"/>
              </a:rPr>
              <a:t>Author and writer of this book is J.K.ROWLING</a:t>
            </a:r>
          </a:p>
          <a:p>
            <a:pPr marL="0" indent="0">
              <a:buNone/>
            </a:pPr>
            <a:r>
              <a:rPr lang="en-US" sz="3600" b="1" dirty="0" smtClean="0">
                <a:solidFill>
                  <a:srgbClr val="FFC000"/>
                </a:solidFill>
                <a:latin typeface="Chiller" pitchFamily="82" charset="0"/>
              </a:rPr>
              <a:t>Joanne </a:t>
            </a:r>
            <a:r>
              <a:rPr lang="en-US" sz="3600" dirty="0">
                <a:solidFill>
                  <a:srgbClr val="FFC000"/>
                </a:solidFill>
                <a:latin typeface="Chiller" pitchFamily="82" charset="0"/>
              </a:rPr>
              <a:t>Kathleen</a:t>
            </a:r>
            <a:r>
              <a:rPr lang="en-US" sz="3600" b="1" dirty="0" smtClean="0">
                <a:solidFill>
                  <a:srgbClr val="FFC000"/>
                </a:solidFill>
                <a:latin typeface="Chiller" pitchFamily="82" charset="0"/>
              </a:rPr>
              <a:t> </a:t>
            </a:r>
            <a:r>
              <a:rPr lang="en-US" sz="3600" b="1" dirty="0" smtClean="0">
                <a:solidFill>
                  <a:srgbClr val="FFC000"/>
                </a:solidFill>
                <a:latin typeface="Chiller" pitchFamily="82" charset="0"/>
              </a:rPr>
              <a:t>rowling</a:t>
            </a:r>
          </a:p>
          <a:p>
            <a:pPr marL="0" indent="0">
              <a:buNone/>
            </a:pPr>
            <a:r>
              <a:rPr lang="en-US" sz="3600" b="1" dirty="0" smtClean="0">
                <a:solidFill>
                  <a:srgbClr val="FFC000"/>
                </a:solidFill>
                <a:latin typeface="Chiller" pitchFamily="82" charset="0"/>
              </a:rPr>
              <a:t>Type of story of this book : FICTION</a:t>
            </a:r>
          </a:p>
          <a:p>
            <a:pPr marL="0" indent="0">
              <a:buNone/>
            </a:pPr>
            <a:r>
              <a:rPr lang="en-US" sz="3600" b="1" dirty="0" smtClean="0">
                <a:solidFill>
                  <a:srgbClr val="FFC000"/>
                </a:solidFill>
                <a:latin typeface="Chiller" pitchFamily="82" charset="0"/>
              </a:rPr>
              <a:t>Total parts of this books is : SEVEN {7}</a:t>
            </a:r>
            <a:endParaRPr lang="en-US" sz="3600" b="1" dirty="0">
              <a:solidFill>
                <a:srgbClr val="FFC000"/>
              </a:solidFill>
              <a:latin typeface="Chiller" pitchFamily="82" charset="0"/>
            </a:endParaRPr>
          </a:p>
        </p:txBody>
      </p:sp>
      <p:sp>
        <p:nvSpPr>
          <p:cNvPr id="5" name="Rectangle 4"/>
          <p:cNvSpPr/>
          <p:nvPr/>
        </p:nvSpPr>
        <p:spPr>
          <a:xfrm rot="530498">
            <a:off x="244841" y="5830956"/>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41455252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i="1" dirty="0">
                <a:solidFill>
                  <a:prstClr val="white"/>
                </a:solidFill>
                <a:latin typeface="Old English Text MT" pitchFamily="66" charset="0"/>
              </a:rPr>
              <a:t>Book review on harry potter</a:t>
            </a:r>
            <a:endParaRPr lang="en-US" dirty="0"/>
          </a:p>
        </p:txBody>
      </p:sp>
      <p:sp>
        <p:nvSpPr>
          <p:cNvPr id="3" name="Content Placeholder 2"/>
          <p:cNvSpPr>
            <a:spLocks noGrp="1"/>
          </p:cNvSpPr>
          <p:nvPr>
            <p:ph idx="1"/>
          </p:nvPr>
        </p:nvSpPr>
        <p:spPr/>
        <p:txBody>
          <a:bodyPr>
            <a:normAutofit/>
          </a:bodyPr>
          <a:lstStyle/>
          <a:p>
            <a:r>
              <a:rPr lang="en-US" sz="3600" b="1" dirty="0" smtClean="0">
                <a:solidFill>
                  <a:srgbClr val="FFC000"/>
                </a:solidFill>
                <a:latin typeface="Chiller" pitchFamily="82" charset="0"/>
              </a:rPr>
              <a:t>Voldemort devides his soul in seven part and place each part to seven different places because of nobody can beat him and he will be deathless wizard but in the end voldemort fails because harry potter and his friend find all the parts of soul and kill each of them</a:t>
            </a:r>
            <a:endParaRPr lang="en-US" sz="3600" b="1" dirty="0">
              <a:solidFill>
                <a:srgbClr val="FFC000"/>
              </a:solidFill>
              <a:latin typeface="Chiller" pitchFamily="82" charset="0"/>
            </a:endParaRPr>
          </a:p>
        </p:txBody>
      </p:sp>
      <p:sp>
        <p:nvSpPr>
          <p:cNvPr id="4" name="Rectangle 3"/>
          <p:cNvSpPr/>
          <p:nvPr/>
        </p:nvSpPr>
        <p:spPr>
          <a:xfrm rot="530498">
            <a:off x="244841" y="5830956"/>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287158356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i="1" dirty="0">
                <a:solidFill>
                  <a:prstClr val="white"/>
                </a:solidFill>
                <a:latin typeface="Old English Text MT" pitchFamily="66" charset="0"/>
              </a:rPr>
              <a:t>Book review on harry potter</a:t>
            </a:r>
            <a:endParaRPr lang="en-US" dirty="0"/>
          </a:p>
        </p:txBody>
      </p:sp>
      <p:sp>
        <p:nvSpPr>
          <p:cNvPr id="3" name="Content Placeholder 2"/>
          <p:cNvSpPr>
            <a:spLocks noGrp="1"/>
          </p:cNvSpPr>
          <p:nvPr>
            <p:ph idx="1"/>
          </p:nvPr>
        </p:nvSpPr>
        <p:spPr/>
        <p:txBody>
          <a:bodyPr>
            <a:normAutofit/>
          </a:bodyPr>
          <a:lstStyle/>
          <a:p>
            <a:r>
              <a:rPr lang="en-US" sz="3600" dirty="0" smtClean="0">
                <a:solidFill>
                  <a:srgbClr val="FFC000"/>
                </a:solidFill>
                <a:latin typeface="Chiller" pitchFamily="82" charset="0"/>
              </a:rPr>
              <a:t>According to me this is awsome book with superb story. This is most lovable story in the youth. Author does great job on this book he creates another world in this book that is most wonderful.  And movie of harry potter is great I loved that.</a:t>
            </a:r>
            <a:endParaRPr lang="en-US" sz="3600" dirty="0">
              <a:solidFill>
                <a:srgbClr val="FFC000"/>
              </a:solidFill>
              <a:latin typeface="Chiller" pitchFamily="82" charset="0"/>
            </a:endParaRPr>
          </a:p>
        </p:txBody>
      </p:sp>
      <p:sp>
        <p:nvSpPr>
          <p:cNvPr id="4" name="Rectangle 3"/>
          <p:cNvSpPr/>
          <p:nvPr/>
        </p:nvSpPr>
        <p:spPr>
          <a:xfrm rot="530498">
            <a:off x="244841" y="5830956"/>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3951694176"/>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i="1" dirty="0">
                <a:solidFill>
                  <a:prstClr val="white"/>
                </a:solidFill>
                <a:latin typeface="Old English Text MT" pitchFamily="66" charset="0"/>
              </a:rPr>
              <a:t>Book review on harry potter</a:t>
            </a:r>
            <a:endParaRPr lang="en-US" dirty="0"/>
          </a:p>
        </p:txBody>
      </p:sp>
      <p:sp>
        <p:nvSpPr>
          <p:cNvPr id="3" name="Content Placeholder 2"/>
          <p:cNvSpPr>
            <a:spLocks noGrp="1"/>
          </p:cNvSpPr>
          <p:nvPr>
            <p:ph idx="1"/>
          </p:nvPr>
        </p:nvSpPr>
        <p:spPr/>
        <p:txBody>
          <a:bodyPr/>
          <a:lstStyle/>
          <a:p>
            <a:r>
              <a:rPr lang="en-US" sz="4000" b="1" u="sng" dirty="0" smtClean="0">
                <a:solidFill>
                  <a:srgbClr val="FFC000"/>
                </a:solidFill>
                <a:latin typeface="Chiller" pitchFamily="82" charset="0"/>
              </a:rPr>
              <a:t>MAIN CHRACTERS OF STORY:</a:t>
            </a:r>
          </a:p>
          <a:p>
            <a:r>
              <a:rPr lang="en-US" sz="3600" b="1" dirty="0" smtClean="0">
                <a:solidFill>
                  <a:srgbClr val="FFC000"/>
                </a:solidFill>
                <a:latin typeface="Chiller" pitchFamily="82" charset="0"/>
              </a:rPr>
              <a:t>Harry potter </a:t>
            </a:r>
          </a:p>
          <a:p>
            <a:r>
              <a:rPr lang="en-US" sz="3600" b="1" dirty="0" smtClean="0">
                <a:solidFill>
                  <a:srgbClr val="FFC000"/>
                </a:solidFill>
                <a:latin typeface="Chiller" pitchFamily="82" charset="0"/>
              </a:rPr>
              <a:t>Hermoine granger </a:t>
            </a:r>
          </a:p>
          <a:p>
            <a:r>
              <a:rPr lang="en-US" sz="3600" b="1" dirty="0" smtClean="0">
                <a:solidFill>
                  <a:srgbClr val="FFC000"/>
                </a:solidFill>
                <a:latin typeface="Chiller" pitchFamily="82" charset="0"/>
              </a:rPr>
              <a:t>Ronald weasely </a:t>
            </a:r>
          </a:p>
          <a:p>
            <a:r>
              <a:rPr lang="en-US" sz="3600" b="1" dirty="0" smtClean="0">
                <a:solidFill>
                  <a:srgbClr val="FFC000"/>
                </a:solidFill>
                <a:latin typeface="Chiller" pitchFamily="82" charset="0"/>
              </a:rPr>
              <a:t>Dumbledore</a:t>
            </a:r>
          </a:p>
          <a:p>
            <a:r>
              <a:rPr lang="en-US" sz="3600" b="1" dirty="0" smtClean="0">
                <a:solidFill>
                  <a:srgbClr val="FFC000"/>
                </a:solidFill>
                <a:latin typeface="Chiller" pitchFamily="82" charset="0"/>
              </a:rPr>
              <a:t>Tom </a:t>
            </a:r>
            <a:r>
              <a:rPr lang="en-US" sz="3600" b="1" dirty="0" smtClean="0">
                <a:solidFill>
                  <a:srgbClr val="FFC000"/>
                </a:solidFill>
                <a:latin typeface="Chiller" pitchFamily="82" charset="0"/>
              </a:rPr>
              <a:t>marvolo</a:t>
            </a:r>
            <a:r>
              <a:rPr lang="en-US" sz="3600" b="1" dirty="0" smtClean="0">
                <a:solidFill>
                  <a:srgbClr val="FFC000"/>
                </a:solidFill>
                <a:latin typeface="Chiller" pitchFamily="82" charset="0"/>
              </a:rPr>
              <a:t> riddle (LORD VOLDEMORT</a:t>
            </a:r>
            <a:r>
              <a:rPr lang="en-US" sz="3600" b="1" dirty="0" smtClean="0">
                <a:latin typeface="Chiller" pitchFamily="82" charset="0"/>
              </a:rPr>
              <a:t>)</a:t>
            </a:r>
            <a:endParaRPr lang="en-US" sz="3600" b="1" dirty="0">
              <a:latin typeface="Chiller" pitchFamily="82" charset="0"/>
            </a:endParaRPr>
          </a:p>
        </p:txBody>
      </p:sp>
      <p:sp>
        <p:nvSpPr>
          <p:cNvPr id="5" name="Rectangle 4"/>
          <p:cNvSpPr/>
          <p:nvPr/>
        </p:nvSpPr>
        <p:spPr>
          <a:xfrm rot="530498">
            <a:off x="244841" y="5830956"/>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36623204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i="1" dirty="0">
                <a:solidFill>
                  <a:prstClr val="white"/>
                </a:solidFill>
                <a:latin typeface="Old English Text MT" pitchFamily="66" charset="0"/>
              </a:rPr>
              <a:t>Book review on harry potter</a:t>
            </a:r>
            <a:endParaRPr lang="en-US" dirty="0"/>
          </a:p>
        </p:txBody>
      </p:sp>
      <p:sp>
        <p:nvSpPr>
          <p:cNvPr id="3" name="Content Placeholder 2"/>
          <p:cNvSpPr>
            <a:spLocks noGrp="1"/>
          </p:cNvSpPr>
          <p:nvPr>
            <p:ph idx="1"/>
          </p:nvPr>
        </p:nvSpPr>
        <p:spPr/>
        <p:txBody>
          <a:bodyPr>
            <a:normAutofit/>
          </a:bodyPr>
          <a:lstStyle/>
          <a:p>
            <a:r>
              <a:rPr lang="en-US" sz="4000" b="1" u="sng" dirty="0" smtClean="0">
                <a:solidFill>
                  <a:srgbClr val="FFC000"/>
                </a:solidFill>
                <a:latin typeface="Chiller" pitchFamily="82" charset="0"/>
              </a:rPr>
              <a:t>HARRY POTTER:</a:t>
            </a:r>
          </a:p>
          <a:p>
            <a:r>
              <a:rPr lang="en-US" sz="3600" b="1" dirty="0" smtClean="0">
                <a:solidFill>
                  <a:srgbClr val="FFC000"/>
                </a:solidFill>
                <a:latin typeface="Chiller" pitchFamily="82" charset="0"/>
              </a:rPr>
              <a:t>Harry potter is hero in this story. He have some magic powers from birth because his mother and father also wizard and they both are killed by voldemort who is villian in this story. Harry came to school hogwarts where he learn magic and fight against the lord voldemort.</a:t>
            </a:r>
            <a:endParaRPr lang="en-US" sz="3600" b="1" dirty="0">
              <a:solidFill>
                <a:srgbClr val="FFC000"/>
              </a:solidFill>
              <a:latin typeface="Chiller" pitchFamily="82" charset="0"/>
            </a:endParaRPr>
          </a:p>
        </p:txBody>
      </p:sp>
      <p:sp>
        <p:nvSpPr>
          <p:cNvPr id="5" name="Rectangle 4"/>
          <p:cNvSpPr/>
          <p:nvPr/>
        </p:nvSpPr>
        <p:spPr>
          <a:xfrm rot="530498">
            <a:off x="244841" y="5830956"/>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3429823647"/>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i="1" dirty="0">
                <a:solidFill>
                  <a:prstClr val="white"/>
                </a:solidFill>
                <a:latin typeface="Old English Text MT" pitchFamily="66" charset="0"/>
              </a:rPr>
              <a:t>Book review on harry potter</a:t>
            </a:r>
            <a:endParaRPr lang="en-US" dirty="0"/>
          </a:p>
        </p:txBody>
      </p:sp>
      <p:sp>
        <p:nvSpPr>
          <p:cNvPr id="3" name="Content Placeholder 2"/>
          <p:cNvSpPr>
            <a:spLocks noGrp="1"/>
          </p:cNvSpPr>
          <p:nvPr>
            <p:ph idx="1"/>
          </p:nvPr>
        </p:nvSpPr>
        <p:spPr/>
        <p:txBody>
          <a:bodyPr/>
          <a:lstStyle/>
          <a:p>
            <a:r>
              <a:rPr lang="en-US" sz="4000" b="1" u="sng" dirty="0" smtClean="0">
                <a:latin typeface="Chiller" pitchFamily="82" charset="0"/>
              </a:rPr>
              <a:t>HERMOINE GRANGER:</a:t>
            </a:r>
          </a:p>
          <a:p>
            <a:r>
              <a:rPr lang="en-US" sz="3600" dirty="0" smtClean="0">
                <a:latin typeface="Chiller" pitchFamily="82" charset="0"/>
              </a:rPr>
              <a:t>Hermoine granger is the best friend of harry in this story. She is very intelligent girl and sharp minded girl in this story. She helps harry every time. She is the topper in the class. She remains with harry at last </a:t>
            </a:r>
            <a:endParaRPr lang="en-US" sz="3600" dirty="0">
              <a:latin typeface="Chiller" pitchFamily="82" charset="0"/>
            </a:endParaRPr>
          </a:p>
        </p:txBody>
      </p:sp>
      <p:sp>
        <p:nvSpPr>
          <p:cNvPr id="5" name="Rectangle 4"/>
          <p:cNvSpPr/>
          <p:nvPr/>
        </p:nvSpPr>
        <p:spPr>
          <a:xfrm rot="530498">
            <a:off x="244841" y="5830956"/>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109771894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4000" r="-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i="1" dirty="0">
                <a:solidFill>
                  <a:prstClr val="white"/>
                </a:solidFill>
                <a:latin typeface="Old English Text MT" pitchFamily="66" charset="0"/>
              </a:rPr>
              <a:t>Book review on harry potter</a:t>
            </a:r>
            <a:endParaRPr lang="en-US" dirty="0"/>
          </a:p>
        </p:txBody>
      </p:sp>
      <p:sp>
        <p:nvSpPr>
          <p:cNvPr id="3" name="Content Placeholder 2"/>
          <p:cNvSpPr>
            <a:spLocks noGrp="1"/>
          </p:cNvSpPr>
          <p:nvPr>
            <p:ph idx="1"/>
          </p:nvPr>
        </p:nvSpPr>
        <p:spPr/>
        <p:txBody>
          <a:bodyPr>
            <a:normAutofit/>
          </a:bodyPr>
          <a:lstStyle/>
          <a:p>
            <a:r>
              <a:rPr lang="en-US" sz="4000" b="1" u="sng" dirty="0" smtClean="0">
                <a:solidFill>
                  <a:srgbClr val="FFC000"/>
                </a:solidFill>
                <a:latin typeface="Chiller" pitchFamily="82" charset="0"/>
              </a:rPr>
              <a:t>RONALD WEASELY:</a:t>
            </a:r>
          </a:p>
          <a:p>
            <a:r>
              <a:rPr lang="en-US" sz="3600" dirty="0" smtClean="0">
                <a:solidFill>
                  <a:srgbClr val="FFC000"/>
                </a:solidFill>
                <a:latin typeface="Chiller" pitchFamily="82" charset="0"/>
              </a:rPr>
              <a:t>He is another best friend of harry potter. Harry potter, ronald weasely and hermoine granger all three friend are in same group and same class. He is not so good in magic  but he also helps </a:t>
            </a:r>
            <a:r>
              <a:rPr lang="en-US" sz="3600" dirty="0" smtClean="0">
                <a:solidFill>
                  <a:srgbClr val="FFC000"/>
                </a:solidFill>
                <a:latin typeface="Chiller" pitchFamily="82" charset="0"/>
              </a:rPr>
              <a:t>alot</a:t>
            </a:r>
            <a:r>
              <a:rPr lang="en-US" sz="3600" dirty="0" smtClean="0">
                <a:solidFill>
                  <a:srgbClr val="FFC000"/>
                </a:solidFill>
                <a:latin typeface="Chiller" pitchFamily="82" charset="0"/>
              </a:rPr>
              <a:t> to harry potter.</a:t>
            </a:r>
            <a:endParaRPr lang="en-US" sz="3600" dirty="0">
              <a:solidFill>
                <a:srgbClr val="FFC000"/>
              </a:solidFill>
              <a:latin typeface="Chiller" pitchFamily="82" charset="0"/>
            </a:endParaRPr>
          </a:p>
        </p:txBody>
      </p:sp>
      <p:sp>
        <p:nvSpPr>
          <p:cNvPr id="5" name="Rectangle 4"/>
          <p:cNvSpPr/>
          <p:nvPr/>
        </p:nvSpPr>
        <p:spPr>
          <a:xfrm rot="530498">
            <a:off x="244841" y="5883603"/>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425800317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i="1" dirty="0">
                <a:solidFill>
                  <a:prstClr val="white"/>
                </a:solidFill>
                <a:latin typeface="Old English Text MT" pitchFamily="66" charset="0"/>
              </a:rPr>
              <a:t>Book review on harry potter</a:t>
            </a:r>
            <a:endParaRPr lang="en-US" dirty="0"/>
          </a:p>
        </p:txBody>
      </p:sp>
      <p:sp>
        <p:nvSpPr>
          <p:cNvPr id="3" name="Content Placeholder 2"/>
          <p:cNvSpPr>
            <a:spLocks noGrp="1"/>
          </p:cNvSpPr>
          <p:nvPr>
            <p:ph idx="1"/>
          </p:nvPr>
        </p:nvSpPr>
        <p:spPr/>
        <p:txBody>
          <a:bodyPr>
            <a:normAutofit/>
          </a:bodyPr>
          <a:lstStyle/>
          <a:p>
            <a:r>
              <a:rPr lang="en-US" sz="4000" b="1" u="sng" dirty="0" smtClean="0">
                <a:solidFill>
                  <a:srgbClr val="FFC000"/>
                </a:solidFill>
                <a:latin typeface="Chiller" pitchFamily="82" charset="0"/>
              </a:rPr>
              <a:t>DUMLEDORE:</a:t>
            </a:r>
          </a:p>
          <a:p>
            <a:r>
              <a:rPr lang="en-US" sz="3600" dirty="0" smtClean="0">
                <a:solidFill>
                  <a:srgbClr val="FFC000"/>
                </a:solidFill>
                <a:latin typeface="Chiller" pitchFamily="82" charset="0"/>
              </a:rPr>
              <a:t>He is the principle of the wizards school (HOGWARTS). He is the most powerful man and most powerful wizard in the world. He is the one who bring harry to school. Harry is most favorites student of dumbledore. He helps harry against the fight of </a:t>
            </a:r>
            <a:r>
              <a:rPr lang="en-US" dirty="0" smtClean="0">
                <a:solidFill>
                  <a:srgbClr val="FFC000"/>
                </a:solidFill>
              </a:rPr>
              <a:t>voldemort.</a:t>
            </a:r>
            <a:endParaRPr lang="en-US" dirty="0">
              <a:solidFill>
                <a:srgbClr val="FFC000"/>
              </a:solidFill>
            </a:endParaRPr>
          </a:p>
        </p:txBody>
      </p:sp>
      <p:sp>
        <p:nvSpPr>
          <p:cNvPr id="5" name="Rectangle 4"/>
          <p:cNvSpPr/>
          <p:nvPr/>
        </p:nvSpPr>
        <p:spPr>
          <a:xfrm rot="530498">
            <a:off x="244841" y="5830956"/>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29147531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i="1" dirty="0">
                <a:solidFill>
                  <a:prstClr val="white"/>
                </a:solidFill>
                <a:latin typeface="Old English Text MT" pitchFamily="66" charset="0"/>
              </a:rPr>
              <a:t>Book review on harry potter</a:t>
            </a:r>
            <a:endParaRPr lang="en-US" dirty="0"/>
          </a:p>
        </p:txBody>
      </p:sp>
      <p:sp>
        <p:nvSpPr>
          <p:cNvPr id="3" name="Content Placeholder 2"/>
          <p:cNvSpPr>
            <a:spLocks noGrp="1"/>
          </p:cNvSpPr>
          <p:nvPr>
            <p:ph idx="1"/>
          </p:nvPr>
        </p:nvSpPr>
        <p:spPr/>
        <p:txBody>
          <a:bodyPr>
            <a:noAutofit/>
          </a:bodyPr>
          <a:lstStyle/>
          <a:p>
            <a:r>
              <a:rPr lang="en-US" sz="4000" b="1" u="sng" dirty="0" smtClean="0">
                <a:solidFill>
                  <a:srgbClr val="FFC000"/>
                </a:solidFill>
                <a:latin typeface="Chiller" pitchFamily="82" charset="0"/>
              </a:rPr>
              <a:t>VOLDEMORT:</a:t>
            </a:r>
          </a:p>
          <a:p>
            <a:r>
              <a:rPr lang="en-US" sz="3600" dirty="0" smtClean="0">
                <a:solidFill>
                  <a:srgbClr val="FFC000"/>
                </a:solidFill>
                <a:latin typeface="Chiller" pitchFamily="82" charset="0"/>
              </a:rPr>
              <a:t>Lord voldemort he is the man who want to rule on this world. He want to became the most powerful magician in this world with the help of black magic. One thing is that he is the student of same school hogwarts. Voldemort real name is TOM MARVOLO RIDDLE.</a:t>
            </a:r>
            <a:endParaRPr lang="en-US" sz="3600" dirty="0">
              <a:solidFill>
                <a:srgbClr val="FFC000"/>
              </a:solidFill>
              <a:latin typeface="Chiller" pitchFamily="82" charset="0"/>
            </a:endParaRPr>
          </a:p>
        </p:txBody>
      </p:sp>
      <p:sp>
        <p:nvSpPr>
          <p:cNvPr id="5" name="Rectangle 4"/>
          <p:cNvSpPr/>
          <p:nvPr/>
        </p:nvSpPr>
        <p:spPr>
          <a:xfrm rot="530498">
            <a:off x="244841" y="5830956"/>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2003589640"/>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i="1" dirty="0" smtClean="0">
                <a:latin typeface="Old English Text MT" pitchFamily="66" charset="0"/>
              </a:rPr>
              <a:t>Book review on harry potter</a:t>
            </a:r>
            <a:endParaRPr lang="en-US" sz="4800" i="1" dirty="0">
              <a:latin typeface="Old English Text MT" pitchFamily="66" charset="0"/>
            </a:endParaRPr>
          </a:p>
        </p:txBody>
      </p:sp>
      <p:sp>
        <p:nvSpPr>
          <p:cNvPr id="3" name="Content Placeholder 2"/>
          <p:cNvSpPr>
            <a:spLocks noGrp="1"/>
          </p:cNvSpPr>
          <p:nvPr>
            <p:ph idx="1"/>
          </p:nvPr>
        </p:nvSpPr>
        <p:spPr/>
        <p:txBody>
          <a:bodyPr>
            <a:normAutofit/>
          </a:bodyPr>
          <a:lstStyle/>
          <a:p>
            <a:r>
              <a:rPr lang="en-US" sz="3600" b="1" dirty="0" smtClean="0">
                <a:solidFill>
                  <a:srgbClr val="FFC000"/>
                </a:solidFill>
                <a:latin typeface="Chiller" pitchFamily="82" charset="0"/>
              </a:rPr>
              <a:t>Story of this book is best I ever read. This story is totally based on wizard. Main character's of this story is harr</a:t>
            </a:r>
            <a:r>
              <a:rPr lang="en-US" sz="3600" b="1" dirty="0" smtClean="0">
                <a:solidFill>
                  <a:srgbClr val="FFC000"/>
                </a:solidFill>
                <a:latin typeface="Chiller" pitchFamily="82" charset="0"/>
              </a:rPr>
              <a:t>y potter, who is the son of James potter. James potter is great wizard in the history. James potter killed by the villian of this story, name of villian is lord voldemort.. He killed her mother too. For learn magic harry came to the school named as hogwarts. Hogwarts is the only school for the wizards. In this school there</a:t>
            </a:r>
            <a:endParaRPr lang="en-US" sz="3600" b="1" dirty="0">
              <a:solidFill>
                <a:srgbClr val="FFC000"/>
              </a:solidFill>
              <a:latin typeface="Chiller" pitchFamily="82" charset="0"/>
            </a:endParaRPr>
          </a:p>
        </p:txBody>
      </p:sp>
      <p:sp>
        <p:nvSpPr>
          <p:cNvPr id="6" name="Rectangle 5"/>
          <p:cNvSpPr/>
          <p:nvPr/>
        </p:nvSpPr>
        <p:spPr>
          <a:xfrm rot="530498">
            <a:off x="244841" y="5830956"/>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2905794093"/>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i="1" dirty="0">
                <a:solidFill>
                  <a:prstClr val="white"/>
                </a:solidFill>
                <a:latin typeface="Old English Text MT" pitchFamily="66" charset="0"/>
              </a:rPr>
              <a:t>Book review on harry potter</a:t>
            </a:r>
            <a:endParaRPr lang="en-US" dirty="0"/>
          </a:p>
        </p:txBody>
      </p:sp>
      <p:sp>
        <p:nvSpPr>
          <p:cNvPr id="3" name="Content Placeholder 2"/>
          <p:cNvSpPr>
            <a:spLocks noGrp="1"/>
          </p:cNvSpPr>
          <p:nvPr>
            <p:ph idx="1"/>
          </p:nvPr>
        </p:nvSpPr>
        <p:spPr/>
        <p:txBody>
          <a:bodyPr>
            <a:noAutofit/>
          </a:bodyPr>
          <a:lstStyle/>
          <a:p>
            <a:r>
              <a:rPr lang="en-US" sz="3600" b="1" dirty="0" smtClean="0">
                <a:solidFill>
                  <a:srgbClr val="FFC000"/>
                </a:solidFill>
                <a:latin typeface="Chiller" pitchFamily="82" charset="0"/>
              </a:rPr>
              <a:t>In this school there are many (good wizard) who teach. Principal of this school is Albus Dumbledore. He is the most powerful man of the hogwarts. In this story voldemort wants to kill harry potter and dumbledore because he wants to became the most powerful man in the world. But dumbledore and harry potter always stand against of him, and friends of harry potter (hermoine granger and ronald weasely) always helps potter.</a:t>
            </a:r>
            <a:endParaRPr lang="en-US" sz="3600" b="1" dirty="0">
              <a:solidFill>
                <a:srgbClr val="FFC000"/>
              </a:solidFill>
              <a:latin typeface="Chiller" pitchFamily="82" charset="0"/>
            </a:endParaRPr>
          </a:p>
        </p:txBody>
      </p:sp>
      <p:sp>
        <p:nvSpPr>
          <p:cNvPr id="4" name="Rectangle 3"/>
          <p:cNvSpPr/>
          <p:nvPr/>
        </p:nvSpPr>
        <p:spPr>
          <a:xfrm rot="530498">
            <a:off x="244841" y="5830956"/>
            <a:ext cx="1257075" cy="707886"/>
          </a:xfrm>
          <a:prstGeom prst="rect">
            <a:avLst/>
          </a:prstGeom>
        </p:spPr>
        <p:txBody>
          <a:bodyPr wrap="none">
            <a:spAutoFit/>
          </a:bodyPr>
          <a:lstStyle/>
          <a:p>
            <a:r>
              <a:rPr lang="en-US" sz="2000" dirty="0" smtClean="0">
                <a:latin typeface="Chiller" pitchFamily="82" charset="0"/>
              </a:rPr>
              <a:t>Made by </a:t>
            </a:r>
            <a:r>
              <a:rPr lang="en-US" sz="2000" dirty="0" err="1" smtClean="0">
                <a:latin typeface="Chiller" pitchFamily="82" charset="0"/>
              </a:rPr>
              <a:t>rajat</a:t>
            </a:r>
            <a:endParaRPr lang="en-US" sz="2000" dirty="0" smtClean="0">
              <a:latin typeface="Chiller" pitchFamily="82" charset="0"/>
            </a:endParaRPr>
          </a:p>
          <a:p>
            <a:r>
              <a:rPr lang="en-US" sz="2000" dirty="0" smtClean="0">
                <a:latin typeface="Chiller" pitchFamily="82" charset="0"/>
              </a:rPr>
              <a:t>14578</a:t>
            </a:r>
            <a:endParaRPr lang="en-US" sz="2000" dirty="0">
              <a:latin typeface="Chiller" pitchFamily="82" charset="0"/>
            </a:endParaRPr>
          </a:p>
        </p:txBody>
      </p:sp>
    </p:spTree>
    <p:extLst>
      <p:ext uri="{BB962C8B-B14F-4D97-AF65-F5344CB8AC3E}">
        <p14:creationId xmlns:p14="http://schemas.microsoft.com/office/powerpoint/2010/main" val="403155658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223</TotalTime>
  <Words>681</Words>
  <Application>Microsoft Office PowerPoint</Application>
  <PresentationFormat>On-screen Show (4:3)</PresentationFormat>
  <Paragraphs>57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Book review on harry potter</vt:lpstr>
      <vt:lpstr>Book review on harry potter</vt:lpstr>
      <vt:lpstr>Book review on harry potter</vt:lpstr>
      <vt:lpstr>Book review on harry potter</vt:lpstr>
      <vt:lpstr>Book review on harry potter</vt:lpstr>
      <vt:lpstr>Book review on harry potter</vt:lpstr>
      <vt:lpstr>Book review on harry potter</vt:lpstr>
      <vt:lpstr>Book review on harry potter</vt:lpstr>
      <vt:lpstr>Book review on harry potter</vt:lpstr>
      <vt:lpstr>Book review on harry potter</vt:lpstr>
      <vt:lpstr>Book review on harry potter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Book review on harry potter</dc:title>
  <dc:creator>rusty</dc:creator>
  <cp:lastModifiedBy>rusty</cp:lastModifiedBy>
  <cp:revision>23</cp:revision>
  <dcterms:created xsi:type="dcterms:W3CDTF">2012-04-10T17:00:06Z</dcterms:created>
  <dcterms:modified xsi:type="dcterms:W3CDTF">2012-04-10T20:44:11Z</dcterms:modified>
</cp:coreProperties>
</file>